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22" autoAdjust="0"/>
  </p:normalViewPr>
  <p:slideViewPr>
    <p:cSldViewPr snapToGrid="0">
      <p:cViewPr varScale="1">
        <p:scale>
          <a:sx n="55" d="100"/>
          <a:sy n="55" d="100"/>
        </p:scale>
        <p:origin x="1742" y="43"/>
      </p:cViewPr>
      <p:guideLst/>
    </p:cSldViewPr>
  </p:slideViewPr>
  <p:notesTextViewPr>
    <p:cViewPr>
      <p:scale>
        <a:sx n="125" d="100"/>
        <a:sy n="125" d="100"/>
      </p:scale>
      <p:origin x="0" y="-72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utilizes event-driven and asynchronous communication patterns for real-time processing and decoupling. This design ensures that all microservices within the system are loosely coupled.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Microservices with core business logic are self-sufficient, containing all necessary data within their scope to perform their functions. For instance, the telemetry ingestion service, which requires digital twin data to enrich events before storing them in the timeseries database, maintains a copy of the digital twin data within its scope.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service builds the digital twin data by listening to change data capture events, processing them, and persisting only the necessary details. This approach facilitates easy scalability without affecting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I would invite “Suresh” to explain about “Data Ingestion Layer”</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6.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3" name="Video 15">
            <a:hlinkClick r:id="" action="ppaction://media"/>
            <a:extLst>
              <a:ext uri="{FF2B5EF4-FFF2-40B4-BE49-F238E27FC236}">
                <a16:creationId xmlns:a16="http://schemas.microsoft.com/office/drawing/2014/main" id="{E8B34FB3-B791-7560-9023-A5A8D899A371}"/>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14">
            <a:hlinkClick r:id="" action="ppaction://media"/>
            <a:extLst>
              <a:ext uri="{FF2B5EF4-FFF2-40B4-BE49-F238E27FC236}">
                <a16:creationId xmlns:a16="http://schemas.microsoft.com/office/drawing/2014/main" id="{AF4041AE-8D5E-9773-67C6-DDF7A23BB7A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294134" y="4523518"/>
            <a:ext cx="2057400" cy="2057400"/>
          </a:xfrm>
          <a:prstGeom prst="ellipse">
            <a:avLst/>
          </a:prstGeom>
        </p:spPr>
      </p:pic>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46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p:cTn id="16" fill="hold" display="0">
                  <p:stCondLst>
                    <p:cond delay="indefinite"/>
                  </p:stCondLst>
                </p:cTn>
                <p:tgtEl>
                  <p:spTgt spid="3"/>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5"/>
          <a:stretch>
            <a:fillRect/>
          </a:stretch>
        </p:blipFill>
        <p:spPr>
          <a:xfrm>
            <a:off x="3816706" y="361950"/>
            <a:ext cx="8241944" cy="6429375"/>
          </a:xfrm>
          <a:prstGeom prst="rect">
            <a:avLst/>
          </a:prstGeom>
        </p:spPr>
      </p:pic>
      <p:pic>
        <p:nvPicPr>
          <p:cNvPr id="3" name="Video 29">
            <a:hlinkClick r:id="" action="ppaction://media"/>
            <a:extLst>
              <a:ext uri="{FF2B5EF4-FFF2-40B4-BE49-F238E27FC236}">
                <a16:creationId xmlns:a16="http://schemas.microsoft.com/office/drawing/2014/main" id="{BCBEECA0-BEB8-1F80-CF25-54EC47F2E75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7429" y="4649566"/>
            <a:ext cx="2057400" cy="2057400"/>
          </a:xfrm>
          <a:prstGeom prst="ellipse">
            <a:avLst/>
          </a:prstGeom>
        </p:spPr>
      </p:pic>
    </p:spTree>
    <p:extLst>
      <p:ext uri="{BB962C8B-B14F-4D97-AF65-F5344CB8AC3E}">
        <p14:creationId xmlns:p14="http://schemas.microsoft.com/office/powerpoint/2010/main" val="40443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5"/>
          <a:stretch>
            <a:fillRect/>
          </a:stretch>
        </p:blipFill>
        <p:spPr>
          <a:xfrm>
            <a:off x="5065047" y="267855"/>
            <a:ext cx="5667919" cy="6552508"/>
          </a:xfrm>
          <a:prstGeom prst="rect">
            <a:avLst/>
          </a:prstGeom>
        </p:spPr>
      </p:pic>
      <p:pic>
        <p:nvPicPr>
          <p:cNvPr id="3" name="Video 8">
            <a:hlinkClick r:id="" action="ppaction://media"/>
            <a:extLst>
              <a:ext uri="{FF2B5EF4-FFF2-40B4-BE49-F238E27FC236}">
                <a16:creationId xmlns:a16="http://schemas.microsoft.com/office/drawing/2014/main" id="{ECDF1F3E-9853-CB04-8272-5273A29E8722}"/>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477981" y="4676872"/>
            <a:ext cx="2057400" cy="2057400"/>
          </a:xfrm>
          <a:prstGeom prst="ellipse">
            <a:avLst/>
          </a:prstGeom>
        </p:spPr>
      </p:pic>
    </p:spTree>
    <p:extLst>
      <p:ext uri="{BB962C8B-B14F-4D97-AF65-F5344CB8AC3E}">
        <p14:creationId xmlns:p14="http://schemas.microsoft.com/office/powerpoint/2010/main" val="14011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477981" y="1122363"/>
            <a:ext cx="4023360" cy="3204134"/>
          </a:xfrm>
        </p:spPr>
        <p:txBody>
          <a:bodyPr anchor="b">
            <a:normAutofit/>
          </a:bodyPr>
          <a:lstStyle/>
          <a:p>
            <a:pPr algn="l"/>
            <a:r>
              <a:rPr lang="en-IN" sz="4800"/>
              <a:t>Conclusion</a:t>
            </a:r>
            <a:endParaRPr lang="en-US" sz="4800"/>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18">
            <a:hlinkClick r:id="" action="ppaction://media"/>
            <a:extLst>
              <a:ext uri="{FF2B5EF4-FFF2-40B4-BE49-F238E27FC236}">
                <a16:creationId xmlns:a16="http://schemas.microsoft.com/office/drawing/2014/main" id="{D8377F54-667B-94B5-AB69-08EB6850ECE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035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7">
            <a:hlinkClick r:id="" action="ppaction://media"/>
            <a:extLst>
              <a:ext uri="{FF2B5EF4-FFF2-40B4-BE49-F238E27FC236}">
                <a16:creationId xmlns:a16="http://schemas.microsoft.com/office/drawing/2014/main" id="{3C3A05BD-8F03-C994-2CA9-755928E18EF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99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100000">
                <p:cTn id="16" fill="hold" display="0">
                  <p:stCondLst>
                    <p:cond delay="indefinite"/>
                  </p:stCondLst>
                </p:cTn>
                <p:tgtEl>
                  <p:spTgt spid="3"/>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3" name="Video 10">
            <a:hlinkClick r:id="" action="ppaction://media"/>
            <a:extLst>
              <a:ext uri="{FF2B5EF4-FFF2-40B4-BE49-F238E27FC236}">
                <a16:creationId xmlns:a16="http://schemas.microsoft.com/office/drawing/2014/main" id="{DDEB733A-BE6D-213A-E2B8-08A3FFEA6C9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0" name="Video 29">
            <a:hlinkClick r:id="" action="ppaction://media"/>
            <a:extLst>
              <a:ext uri="{FF2B5EF4-FFF2-40B4-BE49-F238E27FC236}">
                <a16:creationId xmlns:a16="http://schemas.microsoft.com/office/drawing/2014/main" id="{F0B12E57-49AD-DBB4-ED6F-10FBA31DA0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695653"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xmlns:p14="http://schemas.microsoft.com/office/powerpoint/2010/main">
    <mc:Choice Requires="p14">
      <p:transition spd="slow" p14:dur="2000" advTm="38258"/>
    </mc:Choice>
    <mc:Fallback xmlns="">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44" name="Video 43">
            <a:hlinkClick r:id="" action="ppaction://media"/>
            <a:extLst>
              <a:ext uri="{FF2B5EF4-FFF2-40B4-BE49-F238E27FC236}">
                <a16:creationId xmlns:a16="http://schemas.microsoft.com/office/drawing/2014/main" id="{E0EB8F0F-BB47-2FD8-F68F-91BAB48EA3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35894" y="4676872"/>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xmlns:p14="http://schemas.microsoft.com/office/powerpoint/2010/main">
    <mc:Choice Requires="p14">
      <p:transition spd="slow" p14:dur="2000" advTm="34079"/>
    </mc:Choice>
    <mc:Fallback xmlns="">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381</TotalTime>
  <Words>1624</Words>
  <Application>Microsoft Office PowerPoint</Application>
  <PresentationFormat>Widescreen</PresentationFormat>
  <Paragraphs>166</Paragraphs>
  <Slides>14</Slides>
  <Notes>14</Notes>
  <HiddenSlides>0</HiddenSlides>
  <MMClips>13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Ramgopal, Nithin (Nithin, Yadalla Ramgopal)</cp:lastModifiedBy>
  <cp:revision>100</cp:revision>
  <dcterms:created xsi:type="dcterms:W3CDTF">2024-04-12T08:56:33Z</dcterms:created>
  <dcterms:modified xsi:type="dcterms:W3CDTF">2024-04-13T18:39:48Z</dcterms:modified>
</cp:coreProperties>
</file>